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317" r:id="rId13"/>
    <p:sldId id="269" r:id="rId14"/>
    <p:sldId id="294" r:id="rId15"/>
    <p:sldId id="270" r:id="rId16"/>
    <p:sldId id="31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337" r:id="rId29"/>
    <p:sldId id="338" r:id="rId30"/>
    <p:sldId id="358" r:id="rId31"/>
    <p:sldId id="351" r:id="rId32"/>
    <p:sldId id="352" r:id="rId33"/>
    <p:sldId id="353" r:id="rId34"/>
    <p:sldId id="354" r:id="rId35"/>
    <p:sldId id="355" r:id="rId36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750" autoAdjust="0"/>
  </p:normalViewPr>
  <p:slideViewPr>
    <p:cSldViewPr showGuides="1">
      <p:cViewPr>
        <p:scale>
          <a:sx n="100" d="100"/>
          <a:sy n="100" d="100"/>
        </p:scale>
        <p:origin x="-1860" y="-240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dx'!$C$12:$C$23</c:f>
              <c:numCache>
                <c:formatCode>General</c:formatCode>
                <c:ptCount val="12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38.1</c:v>
                </c:pt>
                <c:pt idx="10" formatCode="0.0">
                  <c:v>38.200000000000003</c:v>
                </c:pt>
                <c:pt idx="11" formatCode="0.0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46890496"/>
        <c:axId val="36739840"/>
      </c:barChart>
      <c:catAx>
        <c:axId val="468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39840"/>
        <c:crosses val="autoZero"/>
        <c:auto val="1"/>
        <c:lblAlgn val="ctr"/>
        <c:lblOffset val="100"/>
        <c:noMultiLvlLbl val="0"/>
      </c:catAx>
      <c:valAx>
        <c:axId val="3673984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46890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(ACC)'!$V$5:$V$23</c:f>
              <c:numCache>
                <c:formatCode>0.0</c:formatCode>
                <c:ptCount val="19"/>
                <c:pt idx="0">
                  <c:v>14.8</c:v>
                </c:pt>
                <c:pt idx="1">
                  <c:v>12.1</c:v>
                </c:pt>
                <c:pt idx="2">
                  <c:v>9.6999999999999993</c:v>
                </c:pt>
                <c:pt idx="3">
                  <c:v>8.1999999999999993</c:v>
                </c:pt>
                <c:pt idx="4" formatCode="General">
                  <c:v>25.3</c:v>
                </c:pt>
                <c:pt idx="5" formatCode="General">
                  <c:v>31.2</c:v>
                </c:pt>
                <c:pt idx="6">
                  <c:v>14</c:v>
                </c:pt>
                <c:pt idx="7" formatCode="General">
                  <c:v>15.9</c:v>
                </c:pt>
                <c:pt idx="8" formatCode="General">
                  <c:v>24</c:v>
                </c:pt>
                <c:pt idx="9" formatCode="General">
                  <c:v>35</c:v>
                </c:pt>
                <c:pt idx="10" formatCode="General">
                  <c:v>26.1</c:v>
                </c:pt>
                <c:pt idx="11" formatCode="General">
                  <c:v>9.9</c:v>
                </c:pt>
                <c:pt idx="12" formatCode="General">
                  <c:v>19.100000000000001</c:v>
                </c:pt>
                <c:pt idx="13" formatCode="General">
                  <c:v>6.9</c:v>
                </c:pt>
                <c:pt idx="14">
                  <c:v>15.9</c:v>
                </c:pt>
                <c:pt idx="15">
                  <c:v>12.4</c:v>
                </c:pt>
                <c:pt idx="16" formatCode="General">
                  <c:v>31</c:v>
                </c:pt>
                <c:pt idx="17">
                  <c:v>10.199999999999999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(ACC)'!$V$5:$V$23</c:f>
              <c:numCache>
                <c:formatCode>0.0</c:formatCode>
                <c:ptCount val="19"/>
                <c:pt idx="0">
                  <c:v>9.3000000000000007</c:v>
                </c:pt>
                <c:pt idx="1">
                  <c:v>3.5</c:v>
                </c:pt>
                <c:pt idx="2">
                  <c:v>8.6999999999999993</c:v>
                </c:pt>
                <c:pt idx="3">
                  <c:v>8.6999999999999993</c:v>
                </c:pt>
                <c:pt idx="4" formatCode="General">
                  <c:v>22.1</c:v>
                </c:pt>
                <c:pt idx="5" formatCode="General">
                  <c:v>25.4</c:v>
                </c:pt>
                <c:pt idx="6">
                  <c:v>16</c:v>
                </c:pt>
                <c:pt idx="7" formatCode="General">
                  <c:v>21</c:v>
                </c:pt>
                <c:pt idx="8" formatCode="General">
                  <c:v>20.9</c:v>
                </c:pt>
                <c:pt idx="9" formatCode="General">
                  <c:v>22.1</c:v>
                </c:pt>
                <c:pt idx="10" formatCode="General">
                  <c:v>29.8</c:v>
                </c:pt>
                <c:pt idx="11" formatCode="General">
                  <c:v>17.8</c:v>
                </c:pt>
                <c:pt idx="12" formatCode="General">
                  <c:v>17.100000000000001</c:v>
                </c:pt>
                <c:pt idx="13" formatCode="General">
                  <c:v>12.3</c:v>
                </c:pt>
                <c:pt idx="14">
                  <c:v>20.100000000000001</c:v>
                </c:pt>
                <c:pt idx="15">
                  <c:v>13.4</c:v>
                </c:pt>
                <c:pt idx="16" formatCode="General">
                  <c:v>37.6</c:v>
                </c:pt>
                <c:pt idx="17">
                  <c:v>10.199999999999999</c:v>
                </c:pt>
                <c:pt idx="18" formatCode="General">
                  <c:v>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9933696"/>
        <c:axId val="88451328"/>
      </c:barChart>
      <c:catAx>
        <c:axId val="999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88451328"/>
        <c:crosses val="autoZero"/>
        <c:auto val="1"/>
        <c:lblAlgn val="ctr"/>
        <c:lblOffset val="100"/>
        <c:noMultiLvlLbl val="0"/>
      </c:catAx>
      <c:valAx>
        <c:axId val="884513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99933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TX!$B$2:$B$23</c:f>
              <c:numCache>
                <c:formatCode>General</c:formatCode>
                <c:ptCount val="22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3025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9978240"/>
        <c:axId val="88455936"/>
      </c:barChart>
      <c:catAx>
        <c:axId val="9997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55936"/>
        <c:crosses val="autoZero"/>
        <c:auto val="1"/>
        <c:lblAlgn val="ctr"/>
        <c:lblOffset val="100"/>
        <c:noMultiLvlLbl val="0"/>
      </c:catAx>
      <c:valAx>
        <c:axId val="8845593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9978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TX!$C$2:$C$23</c:f>
              <c:numCache>
                <c:formatCode>General</c:formatCode>
                <c:ptCount val="22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848384"/>
        <c:axId val="105989248"/>
      </c:barChart>
      <c:catAx>
        <c:axId val="10484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89248"/>
        <c:crosses val="autoZero"/>
        <c:auto val="1"/>
        <c:lblAlgn val="ctr"/>
        <c:lblOffset val="100"/>
        <c:noMultiLvlLbl val="0"/>
      </c:catAx>
      <c:valAx>
        <c:axId val="10598924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4848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TX!$D$2:$D$23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1035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674816"/>
        <c:axId val="105991552"/>
      </c:barChart>
      <c:catAx>
        <c:axId val="10467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91552"/>
        <c:crosses val="autoZero"/>
        <c:auto val="1"/>
        <c:lblAlgn val="ctr"/>
        <c:lblOffset val="100"/>
        <c:noMultiLvlLbl val="0"/>
      </c:catAx>
      <c:valAx>
        <c:axId val="10599155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4674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TX!$F$2:$F$23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959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TX!$E$2:$E$23</c:f>
              <c:numCache>
                <c:formatCode>General</c:formatCode>
                <c:ptCount val="22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517440"/>
        <c:axId val="105995008"/>
      </c:barChart>
      <c:catAx>
        <c:axId val="1075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95008"/>
        <c:crosses val="autoZero"/>
        <c:auto val="1"/>
        <c:lblAlgn val="ctr"/>
        <c:lblOffset val="100"/>
        <c:noMultiLvlLbl val="0"/>
      </c:catAx>
      <c:valAx>
        <c:axId val="10599500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7517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TX!$G$2:$G$23</c:f>
              <c:numCache>
                <c:formatCode>General</c:formatCode>
                <c:ptCount val="22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7349504"/>
        <c:axId val="105994432"/>
      </c:barChart>
      <c:catAx>
        <c:axId val="10734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94432"/>
        <c:crosses val="autoZero"/>
        <c:auto val="1"/>
        <c:lblAlgn val="ctr"/>
        <c:lblOffset val="100"/>
        <c:noMultiLvlLbl val="0"/>
      </c:catAx>
      <c:valAx>
        <c:axId val="10599443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7349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TX!$H$2:$H$23</c:f>
              <c:numCache>
                <c:formatCode>General</c:formatCode>
                <c:ptCount val="22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7697664"/>
        <c:axId val="107645184"/>
      </c:barChart>
      <c:catAx>
        <c:axId val="10769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45184"/>
        <c:crosses val="autoZero"/>
        <c:auto val="1"/>
        <c:lblAlgn val="ctr"/>
        <c:lblOffset val="100"/>
        <c:noMultiLvlLbl val="0"/>
      </c:catAx>
      <c:valAx>
        <c:axId val="10764518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7697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TX!$I$2:$I$23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57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TX!$J$2:$J$23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TX!$K$2:$K$23</c:f>
              <c:numCache>
                <c:formatCode>General</c:formatCode>
                <c:ptCount val="22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771392"/>
        <c:axId val="107649792"/>
      </c:barChart>
      <c:catAx>
        <c:axId val="10777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49792"/>
        <c:crosses val="autoZero"/>
        <c:auto val="1"/>
        <c:lblAlgn val="ctr"/>
        <c:lblOffset val="100"/>
        <c:noMultiLvlLbl val="0"/>
      </c:catAx>
      <c:valAx>
        <c:axId val="107649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77713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TX!$L$12:$L$23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TX!$M$12:$M$23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773440"/>
        <c:axId val="107648064"/>
      </c:barChart>
      <c:catAx>
        <c:axId val="10777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48064"/>
        <c:crosses val="autoZero"/>
        <c:auto val="1"/>
        <c:lblAlgn val="ctr"/>
        <c:lblOffset val="100"/>
        <c:noMultiLvlLbl val="0"/>
      </c:catAx>
      <c:valAx>
        <c:axId val="107648064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77734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527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582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91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682</c:v>
                </c:pt>
                <c:pt idx="1">
                  <c:v>947</c:v>
                </c:pt>
                <c:pt idx="2" formatCode="General">
                  <c:v>196</c:v>
                </c:pt>
                <c:pt idx="3" formatCode="General">
                  <c:v>367</c:v>
                </c:pt>
                <c:pt idx="4">
                  <c:v>6507</c:v>
                </c:pt>
                <c:pt idx="5" formatCode="General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dx'!$B$12:$B$23</c:f>
              <c:numCache>
                <c:formatCode>General</c:formatCode>
                <c:ptCount val="12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2289</c:v>
                </c:pt>
                <c:pt idx="10" formatCode="0">
                  <c:v>2271</c:v>
                </c:pt>
                <c:pt idx="11" formatCode="0">
                  <c:v>2280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980608"/>
        <c:axId val="102835328"/>
      </c:barChart>
      <c:catAx>
        <c:axId val="1029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35328"/>
        <c:crosses val="autoZero"/>
        <c:auto val="1"/>
        <c:lblAlgn val="ctr"/>
        <c:lblOffset val="100"/>
        <c:noMultiLvlLbl val="0"/>
      </c:catAx>
      <c:valAx>
        <c:axId val="10283532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980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liste'!$B$5:$M$5</c:f>
              <c:numCache>
                <c:formatCode>General</c:formatCode>
                <c:ptCount val="12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6644</c:v>
                </c:pt>
                <c:pt idx="11" formatCode="#,##0">
                  <c:v>6507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liste'!$B$6:$M$6</c:f>
              <c:numCache>
                <c:formatCode>General</c:formatCode>
                <c:ptCount val="12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973</c:v>
                </c:pt>
                <c:pt idx="11" formatCode="#,##0">
                  <c:v>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03744"/>
        <c:axId val="107631104"/>
      </c:lineChart>
      <c:catAx>
        <c:axId val="1071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7631104"/>
        <c:crosses val="autoZero"/>
        <c:auto val="1"/>
        <c:lblAlgn val="ctr"/>
        <c:lblOffset val="100"/>
        <c:noMultiLvlLbl val="0"/>
      </c:catAx>
      <c:valAx>
        <c:axId val="107631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7103744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liste'!$B$7:$M$7</c:f>
              <c:numCache>
                <c:formatCode>General</c:formatCode>
                <c:ptCount val="12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707</c:v>
                </c:pt>
                <c:pt idx="11">
                  <c:v>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liste'!$B$8:$M$8</c:f>
              <c:numCache>
                <c:formatCode>General</c:formatCode>
                <c:ptCount val="12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360</c:v>
                </c:pt>
                <c:pt idx="11">
                  <c:v>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liste'!$B$9:$M$9</c:f>
              <c:numCache>
                <c:formatCode>General</c:formatCode>
                <c:ptCount val="12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205</c:v>
                </c:pt>
                <c:pt idx="11">
                  <c:v>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05280"/>
        <c:axId val="107632832"/>
      </c:lineChart>
      <c:catAx>
        <c:axId val="1071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32832"/>
        <c:crosses val="autoZero"/>
        <c:auto val="1"/>
        <c:lblAlgn val="ctr"/>
        <c:lblOffset val="100"/>
        <c:noMultiLvlLbl val="0"/>
      </c:catAx>
      <c:valAx>
        <c:axId val="107632832"/>
        <c:scaling>
          <c:orientation val="minMax"/>
          <c:max val="1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07105280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dx'!$I$2:$I$23</c:f>
              <c:numCache>
                <c:formatCode>General</c:formatCode>
                <c:ptCount val="22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1095</c:v>
                </c:pt>
                <c:pt idx="20" formatCode="0">
                  <c:v>1123</c:v>
                </c:pt>
                <c:pt idx="21" formatCode="0">
                  <c:v>1147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788096"/>
        <c:axId val="102838784"/>
      </c:barChart>
      <c:catAx>
        <c:axId val="102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38784"/>
        <c:crosses val="autoZero"/>
        <c:auto val="1"/>
        <c:lblAlgn val="ctr"/>
        <c:lblOffset val="100"/>
        <c:noMultiLvlLbl val="0"/>
      </c:catAx>
      <c:valAx>
        <c:axId val="102838784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788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dx'!$H$2:$H$23</c:f>
              <c:numCache>
                <c:formatCode>General</c:formatCode>
                <c:ptCount val="22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18.2</c:v>
                </c:pt>
                <c:pt idx="20" formatCode="0.0">
                  <c:v>18.899999999999999</c:v>
                </c:pt>
                <c:pt idx="21" formatCode="0.0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156160"/>
        <c:axId val="102841088"/>
      </c:barChart>
      <c:catAx>
        <c:axId val="1041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41088"/>
        <c:crosses val="autoZero"/>
        <c:auto val="1"/>
        <c:lblAlgn val="ctr"/>
        <c:lblOffset val="100"/>
        <c:noMultiLvlLbl val="0"/>
      </c:catAx>
      <c:valAx>
        <c:axId val="10284108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4156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49</c:v>
                </c:pt>
                <c:pt idx="1">
                  <c:v>23</c:v>
                </c:pt>
                <c:pt idx="2">
                  <c:v>43</c:v>
                </c:pt>
                <c:pt idx="3">
                  <c:v>116</c:v>
                </c:pt>
                <c:pt idx="4">
                  <c:v>198</c:v>
                </c:pt>
                <c:pt idx="5">
                  <c:v>62</c:v>
                </c:pt>
                <c:pt idx="6">
                  <c:v>219</c:v>
                </c:pt>
                <c:pt idx="7">
                  <c:v>50</c:v>
                </c:pt>
                <c:pt idx="8">
                  <c:v>378</c:v>
                </c:pt>
                <c:pt idx="9">
                  <c:v>85</c:v>
                </c:pt>
                <c:pt idx="10" formatCode="0">
                  <c:v>226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94</c:v>
                </c:pt>
                <c:pt idx="14" formatCode="0">
                  <c:v>54</c:v>
                </c:pt>
                <c:pt idx="15" formatCode="0">
                  <c:v>181</c:v>
                </c:pt>
                <c:pt idx="16" formatCode="0">
                  <c:v>264</c:v>
                </c:pt>
                <c:pt idx="17" formatCode="0">
                  <c:v>11</c:v>
                </c:pt>
                <c:pt idx="18" formatCode="0">
                  <c:v>194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36</c:v>
                </c:pt>
                <c:pt idx="1">
                  <c:v>9</c:v>
                </c:pt>
                <c:pt idx="2">
                  <c:v>36</c:v>
                </c:pt>
                <c:pt idx="3">
                  <c:v>126</c:v>
                </c:pt>
                <c:pt idx="4">
                  <c:v>183</c:v>
                </c:pt>
                <c:pt idx="5">
                  <c:v>52</c:v>
                </c:pt>
                <c:pt idx="6">
                  <c:v>253</c:v>
                </c:pt>
                <c:pt idx="7">
                  <c:v>65</c:v>
                </c:pt>
                <c:pt idx="8">
                  <c:v>370</c:v>
                </c:pt>
                <c:pt idx="9">
                  <c:v>65</c:v>
                </c:pt>
                <c:pt idx="10" formatCode="0">
                  <c:v>217</c:v>
                </c:pt>
                <c:pt idx="11" formatCode="0">
                  <c:v>17</c:v>
                </c:pt>
                <c:pt idx="12" formatCode="0">
                  <c:v>14</c:v>
                </c:pt>
                <c:pt idx="13" formatCode="0">
                  <c:v>126</c:v>
                </c:pt>
                <c:pt idx="14" formatCode="0">
                  <c:v>59</c:v>
                </c:pt>
                <c:pt idx="15" formatCode="0">
                  <c:v>174</c:v>
                </c:pt>
                <c:pt idx="16" formatCode="0">
                  <c:v>269</c:v>
                </c:pt>
                <c:pt idx="17" formatCode="0">
                  <c:v>12</c:v>
                </c:pt>
                <c:pt idx="18" formatCode="0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929920"/>
        <c:axId val="102836480"/>
      </c:barChart>
      <c:catAx>
        <c:axId val="1029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2836480"/>
        <c:crosses val="autoZero"/>
        <c:auto val="1"/>
        <c:lblAlgn val="ctr"/>
        <c:lblOffset val="100"/>
        <c:noMultiLvlLbl val="0"/>
      </c:catAx>
      <c:valAx>
        <c:axId val="1028364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2929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30.2</c:v>
                </c:pt>
                <c:pt idx="1">
                  <c:v>39.799999999999997</c:v>
                </c:pt>
                <c:pt idx="2">
                  <c:v>21.9</c:v>
                </c:pt>
                <c:pt idx="3">
                  <c:v>20.100000000000001</c:v>
                </c:pt>
                <c:pt idx="4" formatCode="General">
                  <c:v>45.6</c:v>
                </c:pt>
                <c:pt idx="5" formatCode="General">
                  <c:v>50.9</c:v>
                </c:pt>
                <c:pt idx="6">
                  <c:v>39.799999999999997</c:v>
                </c:pt>
                <c:pt idx="7" formatCode="General">
                  <c:v>31.8</c:v>
                </c:pt>
                <c:pt idx="8" formatCode="General">
                  <c:v>39</c:v>
                </c:pt>
                <c:pt idx="9" formatCode="General">
                  <c:v>55.1</c:v>
                </c:pt>
                <c:pt idx="10" formatCode="General">
                  <c:v>50.3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23.2</c:v>
                </c:pt>
                <c:pt idx="14">
                  <c:v>32.9</c:v>
                </c:pt>
                <c:pt idx="15">
                  <c:v>36.200000000000003</c:v>
                </c:pt>
                <c:pt idx="16" formatCode="General">
                  <c:v>71.900000000000006</c:v>
                </c:pt>
                <c:pt idx="17">
                  <c:v>12.4</c:v>
                </c:pt>
                <c:pt idx="18" formatCode="General">
                  <c:v>39.9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22.2</c:v>
                </c:pt>
                <c:pt idx="1">
                  <c:v>15.6</c:v>
                </c:pt>
                <c:pt idx="2">
                  <c:v>18.399999999999999</c:v>
                </c:pt>
                <c:pt idx="3">
                  <c:v>21.8</c:v>
                </c:pt>
                <c:pt idx="4" formatCode="General">
                  <c:v>42.1</c:v>
                </c:pt>
                <c:pt idx="5" formatCode="General">
                  <c:v>42.7</c:v>
                </c:pt>
                <c:pt idx="6">
                  <c:v>46</c:v>
                </c:pt>
                <c:pt idx="7" formatCode="General">
                  <c:v>41.4</c:v>
                </c:pt>
                <c:pt idx="8" formatCode="General">
                  <c:v>38.1</c:v>
                </c:pt>
                <c:pt idx="9" formatCode="General">
                  <c:v>42.2</c:v>
                </c:pt>
                <c:pt idx="10" formatCode="General">
                  <c:v>48.3</c:v>
                </c:pt>
                <c:pt idx="11" formatCode="General">
                  <c:v>33.700000000000003</c:v>
                </c:pt>
                <c:pt idx="12" formatCode="General">
                  <c:v>26.7</c:v>
                </c:pt>
                <c:pt idx="13" formatCode="General">
                  <c:v>31.1</c:v>
                </c:pt>
                <c:pt idx="14">
                  <c:v>36</c:v>
                </c:pt>
                <c:pt idx="15">
                  <c:v>34.799999999999997</c:v>
                </c:pt>
                <c:pt idx="16" formatCode="General">
                  <c:v>73.3</c:v>
                </c:pt>
                <c:pt idx="17">
                  <c:v>13.6</c:v>
                </c:pt>
                <c:pt idx="18" formatCode="General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342016"/>
        <c:axId val="36758656"/>
      </c:barChart>
      <c:catAx>
        <c:axId val="1043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36758656"/>
        <c:crosses val="autoZero"/>
        <c:auto val="1"/>
        <c:lblAlgn val="ctr"/>
        <c:lblOffset val="100"/>
        <c:noMultiLvlLbl val="0"/>
      </c:catAx>
      <c:valAx>
        <c:axId val="367586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4342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General</c:formatCode>
                <c:ptCount val="19"/>
                <c:pt idx="0">
                  <c:v>27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125</c:v>
                </c:pt>
                <c:pt idx="5">
                  <c:v>45</c:v>
                </c:pt>
                <c:pt idx="6">
                  <c:v>99</c:v>
                </c:pt>
                <c:pt idx="7">
                  <c:v>27</c:v>
                </c:pt>
                <c:pt idx="8">
                  <c:v>268</c:v>
                </c:pt>
                <c:pt idx="9">
                  <c:v>59</c:v>
                </c:pt>
                <c:pt idx="10" formatCode="0">
                  <c:v>127</c:v>
                </c:pt>
                <c:pt idx="11" formatCode="0">
                  <c:v>6</c:v>
                </c:pt>
                <c:pt idx="12" formatCode="0">
                  <c:v>11</c:v>
                </c:pt>
                <c:pt idx="13" formatCode="0">
                  <c:v>31</c:v>
                </c:pt>
                <c:pt idx="14" formatCode="0">
                  <c:v>31</c:v>
                </c:pt>
                <c:pt idx="15" formatCode="0">
                  <c:v>74</c:v>
                </c:pt>
                <c:pt idx="16" formatCode="0">
                  <c:v>159</c:v>
                </c:pt>
                <c:pt idx="17" formatCode="0">
                  <c:v>10</c:v>
                </c:pt>
                <c:pt idx="18" formatCode="0">
                  <c:v>136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General</c:formatCode>
                <c:ptCount val="19"/>
                <c:pt idx="0">
                  <c:v>17</c:v>
                </c:pt>
                <c:pt idx="1">
                  <c:v>2</c:v>
                </c:pt>
                <c:pt idx="2">
                  <c:v>19</c:v>
                </c:pt>
                <c:pt idx="3">
                  <c:v>71</c:v>
                </c:pt>
                <c:pt idx="4">
                  <c:v>107</c:v>
                </c:pt>
                <c:pt idx="5">
                  <c:v>40</c:v>
                </c:pt>
                <c:pt idx="6">
                  <c:v>108</c:v>
                </c:pt>
                <c:pt idx="7">
                  <c:v>43</c:v>
                </c:pt>
                <c:pt idx="8">
                  <c:v>243</c:v>
                </c:pt>
                <c:pt idx="9">
                  <c:v>36</c:v>
                </c:pt>
                <c:pt idx="10" formatCode="0">
                  <c:v>138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60</c:v>
                </c:pt>
                <c:pt idx="14" formatCode="0">
                  <c:v>45</c:v>
                </c:pt>
                <c:pt idx="15" formatCode="0">
                  <c:v>84</c:v>
                </c:pt>
                <c:pt idx="16" formatCode="0">
                  <c:v>170</c:v>
                </c:pt>
                <c:pt idx="17" formatCode="0">
                  <c:v>10</c:v>
                </c:pt>
                <c:pt idx="18" formatCode="0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555008"/>
        <c:axId val="36760960"/>
      </c:barChart>
      <c:catAx>
        <c:axId val="1045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36760960"/>
        <c:crosses val="autoZero"/>
        <c:auto val="1"/>
        <c:lblAlgn val="ctr"/>
        <c:lblOffset val="100"/>
        <c:noMultiLvlLbl val="0"/>
      </c:catAx>
      <c:valAx>
        <c:axId val="3676096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4555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(ACC)'!$T$5:$T$23</c:f>
              <c:numCache>
                <c:formatCode>0.0</c:formatCode>
                <c:ptCount val="19"/>
                <c:pt idx="0">
                  <c:v>16.7</c:v>
                </c:pt>
                <c:pt idx="1">
                  <c:v>19</c:v>
                </c:pt>
                <c:pt idx="2">
                  <c:v>12.3</c:v>
                </c:pt>
                <c:pt idx="3">
                  <c:v>10.8</c:v>
                </c:pt>
                <c:pt idx="4" formatCode="General">
                  <c:v>28.8</c:v>
                </c:pt>
                <c:pt idx="5" formatCode="General">
                  <c:v>36.9</c:v>
                </c:pt>
                <c:pt idx="6">
                  <c:v>18</c:v>
                </c:pt>
                <c:pt idx="7" formatCode="General">
                  <c:v>17.2</c:v>
                </c:pt>
                <c:pt idx="8" formatCode="General">
                  <c:v>27.6</c:v>
                </c:pt>
                <c:pt idx="9" formatCode="General">
                  <c:v>38.299999999999997</c:v>
                </c:pt>
                <c:pt idx="10" formatCode="General">
                  <c:v>28.3</c:v>
                </c:pt>
                <c:pt idx="11" formatCode="General">
                  <c:v>11.9</c:v>
                </c:pt>
                <c:pt idx="12" formatCode="General">
                  <c:v>21</c:v>
                </c:pt>
                <c:pt idx="13" formatCode="General">
                  <c:v>7.6</c:v>
                </c:pt>
                <c:pt idx="14">
                  <c:v>18.899999999999999</c:v>
                </c:pt>
                <c:pt idx="15">
                  <c:v>14.8</c:v>
                </c:pt>
                <c:pt idx="16" formatCode="General">
                  <c:v>43.3</c:v>
                </c:pt>
                <c:pt idx="17">
                  <c:v>11.3</c:v>
                </c:pt>
                <c:pt idx="18" formatCode="General">
                  <c:v>28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(ACC)'!$T$5:$T$23</c:f>
              <c:numCache>
                <c:formatCode>0.0</c:formatCode>
                <c:ptCount val="19"/>
                <c:pt idx="0">
                  <c:v>10.5</c:v>
                </c:pt>
                <c:pt idx="1">
                  <c:v>3.5</c:v>
                </c:pt>
                <c:pt idx="2">
                  <c:v>9.6999999999999993</c:v>
                </c:pt>
                <c:pt idx="3">
                  <c:v>12.3</c:v>
                </c:pt>
                <c:pt idx="4" formatCode="General">
                  <c:v>24.6</c:v>
                </c:pt>
                <c:pt idx="5" formatCode="General">
                  <c:v>32.799999999999997</c:v>
                </c:pt>
                <c:pt idx="6">
                  <c:v>19.600000000000001</c:v>
                </c:pt>
                <c:pt idx="7" formatCode="General">
                  <c:v>27.4</c:v>
                </c:pt>
                <c:pt idx="8" formatCode="General">
                  <c:v>25</c:v>
                </c:pt>
                <c:pt idx="9" formatCode="General">
                  <c:v>23.4</c:v>
                </c:pt>
                <c:pt idx="10" formatCode="General">
                  <c:v>30.7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14.8</c:v>
                </c:pt>
                <c:pt idx="14">
                  <c:v>27.4</c:v>
                </c:pt>
                <c:pt idx="15">
                  <c:v>16.8</c:v>
                </c:pt>
                <c:pt idx="16" formatCode="General">
                  <c:v>46.3</c:v>
                </c:pt>
                <c:pt idx="17">
                  <c:v>11.3</c:v>
                </c:pt>
                <c:pt idx="18" formatCode="General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558080"/>
        <c:axId val="36763264"/>
      </c:barChart>
      <c:catAx>
        <c:axId val="1045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36763264"/>
        <c:crosses val="autoZero"/>
        <c:auto val="1"/>
        <c:lblAlgn val="ctr"/>
        <c:lblOffset val="100"/>
        <c:noMultiLvlLbl val="0"/>
      </c:catAx>
      <c:valAx>
        <c:axId val="367632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4558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General</c:formatCode>
                <c:ptCount val="19"/>
                <c:pt idx="0">
                  <c:v>24</c:v>
                </c:pt>
                <c:pt idx="1">
                  <c:v>7</c:v>
                </c:pt>
                <c:pt idx="2">
                  <c:v>19</c:v>
                </c:pt>
                <c:pt idx="3">
                  <c:v>47</c:v>
                </c:pt>
                <c:pt idx="4">
                  <c:v>110</c:v>
                </c:pt>
                <c:pt idx="5">
                  <c:v>38</c:v>
                </c:pt>
                <c:pt idx="6">
                  <c:v>77</c:v>
                </c:pt>
                <c:pt idx="7">
                  <c:v>25</c:v>
                </c:pt>
                <c:pt idx="8">
                  <c:v>233</c:v>
                </c:pt>
                <c:pt idx="9">
                  <c:v>54</c:v>
                </c:pt>
                <c:pt idx="10" formatCode="0">
                  <c:v>117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28</c:v>
                </c:pt>
                <c:pt idx="14" formatCode="0">
                  <c:v>26</c:v>
                </c:pt>
                <c:pt idx="15" formatCode="0">
                  <c:v>62</c:v>
                </c:pt>
                <c:pt idx="16" formatCode="0">
                  <c:v>114</c:v>
                </c:pt>
                <c:pt idx="17" formatCode="0">
                  <c:v>9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General</c:formatCode>
                <c:ptCount val="19"/>
                <c:pt idx="0">
                  <c:v>15</c:v>
                </c:pt>
                <c:pt idx="1">
                  <c:v>2</c:v>
                </c:pt>
                <c:pt idx="2">
                  <c:v>17</c:v>
                </c:pt>
                <c:pt idx="3">
                  <c:v>50</c:v>
                </c:pt>
                <c:pt idx="4">
                  <c:v>96</c:v>
                </c:pt>
                <c:pt idx="5">
                  <c:v>31</c:v>
                </c:pt>
                <c:pt idx="6">
                  <c:v>88</c:v>
                </c:pt>
                <c:pt idx="7">
                  <c:v>33</c:v>
                </c:pt>
                <c:pt idx="8">
                  <c:v>203</c:v>
                </c:pt>
                <c:pt idx="9">
                  <c:v>34</c:v>
                </c:pt>
                <c:pt idx="10" formatCode="0">
                  <c:v>134</c:v>
                </c:pt>
                <c:pt idx="11" formatCode="0">
                  <c:v>9</c:v>
                </c:pt>
                <c:pt idx="12" formatCode="0">
                  <c:v>9</c:v>
                </c:pt>
                <c:pt idx="13" formatCode="0">
                  <c:v>50</c:v>
                </c:pt>
                <c:pt idx="14" formatCode="0">
                  <c:v>33</c:v>
                </c:pt>
                <c:pt idx="15" formatCode="0">
                  <c:v>67</c:v>
                </c:pt>
                <c:pt idx="16" formatCode="0">
                  <c:v>138</c:v>
                </c:pt>
                <c:pt idx="17" formatCode="0">
                  <c:v>9</c:v>
                </c:pt>
                <c:pt idx="18" formatCode="0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9930112"/>
        <c:axId val="88449024"/>
      </c:barChart>
      <c:catAx>
        <c:axId val="999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88449024"/>
        <c:crosses val="autoZero"/>
        <c:auto val="1"/>
        <c:lblAlgn val="ctr"/>
        <c:lblOffset val="100"/>
        <c:noMultiLvlLbl val="0"/>
      </c:catAx>
      <c:valAx>
        <c:axId val="8844902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99301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19/08/2013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19/08/2013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preliminari al </a:t>
            </a:r>
            <a:r>
              <a:rPr lang="it-IT" sz="1200" b="1" i="1" dirty="0" smtClean="0">
                <a:latin typeface="Calibri" pitchFamily="34" charset="0"/>
              </a:rPr>
              <a:t>31 Luglio </a:t>
            </a:r>
            <a:r>
              <a:rPr lang="it-IT" sz="1200" b="1" i="1" dirty="0" smtClean="0">
                <a:latin typeface="Calibri" pitchFamily="34" charset="0"/>
              </a:rPr>
              <a:t>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3 Marzo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444208" y="6552426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15 Luglio 2013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6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Luglio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79866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2347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2280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2271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0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38,4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9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1332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08959" y="1337593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1358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3489" y="6381328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84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22,4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22,8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-33489" y="6381328"/>
            <a:ext cx="4070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16,8 PMP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00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1123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1147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18,9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19,3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28,3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715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1520" y="1235104"/>
            <a:ext cx="3024470" cy="708284"/>
            <a:chOff x="216" y="888"/>
            <a:chExt cx="3312" cy="831"/>
          </a:xfrm>
          <a:noFill/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12" cy="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2012: 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29,2%</a:t>
              </a:r>
            </a:p>
            <a:p>
              <a:pPr algn="ctr" eaLnBrk="0" hangingPunct="0">
                <a:defRPr/>
              </a:pP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efficace  26,1% 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249" y="911"/>
              <a:ext cx="3200" cy="80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Luglio 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375385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1992-2013*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185559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065875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09110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182834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585890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53586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10008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866031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standard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30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Giugno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8040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6507 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947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682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196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30/06/2013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8564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107403150"/>
              </p:ext>
            </p:extLst>
          </p:nvPr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8795" y="5090175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8095 **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6" y="5229200"/>
            <a:ext cx="172819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30 Giugno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6763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45583"/>
              </p:ext>
            </p:extLst>
          </p:nvPr>
        </p:nvGraphicFramePr>
        <p:xfrm>
          <a:off x="1259632" y="1772816"/>
          <a:ext cx="69847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03288"/>
              </p:ext>
            </p:extLst>
          </p:nvPr>
        </p:nvGraphicFramePr>
        <p:xfrm>
          <a:off x="1259633" y="3573016"/>
          <a:ext cx="7056784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7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8406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31/12/2012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6644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1/1/2012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31/12/2012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1762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1589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1,3 %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107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/2012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31/12/2012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1/1/2012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6552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1/1/2012 al 31/12/2012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1854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2181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31/12/2012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973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1/1/2012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31/12/2012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1208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99,1%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986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174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48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995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1189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1096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31/12/2012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32,7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231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103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1/1/2012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31/12/2012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389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707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389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554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194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114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13,9%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346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1/1/2012 al 31/12/2012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208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205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119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28,5%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235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1/1/2012 al 31/12/2012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89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2013*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978888"/>
              </p:ext>
            </p:extLst>
          </p:nvPr>
        </p:nvGraphicFramePr>
        <p:xfrm>
          <a:off x="971600" y="2132856"/>
          <a:ext cx="7200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94703"/>
              </p:ext>
            </p:extLst>
          </p:nvPr>
        </p:nvGraphicFramePr>
        <p:xfrm>
          <a:off x="899592" y="1988840"/>
          <a:ext cx="7272808" cy="43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794589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76550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972858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86731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8613</TotalTime>
  <Words>1170</Words>
  <Application>Microsoft Office PowerPoint</Application>
  <PresentationFormat>Presentazione su schermo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Ricci Andrea</cp:lastModifiedBy>
  <cp:revision>783</cp:revision>
  <cp:lastPrinted>2012-10-29T15:20:36Z</cp:lastPrinted>
  <dcterms:created xsi:type="dcterms:W3CDTF">2010-02-26T10:22:50Z</dcterms:created>
  <dcterms:modified xsi:type="dcterms:W3CDTF">2013-08-19T13:48:32Z</dcterms:modified>
</cp:coreProperties>
</file>